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9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89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6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4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1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48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34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7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76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9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30F65-686C-429E-9B83-9F664C7314CC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7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3" y="124777"/>
            <a:ext cx="11918225" cy="668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80" y="548639"/>
            <a:ext cx="11682927" cy="53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9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04" y="179478"/>
            <a:ext cx="11555835" cy="64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5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" y="210093"/>
            <a:ext cx="11738249" cy="599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0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60" y="122463"/>
            <a:ext cx="11666319" cy="60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4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4" y="145051"/>
            <a:ext cx="11970954" cy="602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6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9" y="209142"/>
            <a:ext cx="11562215" cy="63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4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77015"/>
            <a:ext cx="11909144" cy="649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9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2" y="404131"/>
            <a:ext cx="11510027" cy="464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5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3" y="141514"/>
            <a:ext cx="11285764" cy="657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1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19" y="130491"/>
            <a:ext cx="12006281" cy="590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4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" y="0"/>
            <a:ext cx="11112137" cy="673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27" y="185737"/>
            <a:ext cx="11889085" cy="53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9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5" y="91983"/>
            <a:ext cx="11208033" cy="654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2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1" y="0"/>
            <a:ext cx="11592649" cy="645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6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24"/>
            <a:ext cx="12010416" cy="639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1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04617" cy="669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8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04617" cy="669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6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4" y="323305"/>
            <a:ext cx="11920376" cy="490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7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13" y="119743"/>
            <a:ext cx="11596147" cy="489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5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8" y="67899"/>
            <a:ext cx="11575391" cy="644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5" y="-1"/>
            <a:ext cx="12021826" cy="579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8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72" y="0"/>
            <a:ext cx="10172700" cy="25429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4" y="2542903"/>
            <a:ext cx="10093778" cy="418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8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55" y="106816"/>
            <a:ext cx="11662769" cy="50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6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30" y="426992"/>
            <a:ext cx="11819768" cy="56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9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542925"/>
            <a:ext cx="105632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7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6" y="145324"/>
            <a:ext cx="11068915" cy="62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3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05" y="373516"/>
            <a:ext cx="105251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0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20" y="256494"/>
            <a:ext cx="11090774" cy="641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3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6" y="215536"/>
            <a:ext cx="11532054" cy="615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2856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JetBlue Airways Corp.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Naraine, Randy</dc:creator>
  <cp:lastModifiedBy>Naraine, Randy</cp:lastModifiedBy>
  <cp:revision>6</cp:revision>
  <dcterms:created xsi:type="dcterms:W3CDTF">2020-08-02T01:39:36Z</dcterms:created>
  <dcterms:modified xsi:type="dcterms:W3CDTF">2020-08-04T01:16:22Z</dcterms:modified>
</cp:coreProperties>
</file>